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9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7F17E-ED3D-403D-887F-F3C86A5FFD6A}" type="datetimeFigureOut">
              <a:rPr lang="ar-IQ" smtClean="0"/>
              <a:t>10/03/1440</a:t>
            </a:fld>
            <a:endParaRPr lang="ar-IQ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CD85-2416-4F04-93E3-95A4AB4F7AA3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7F17E-ED3D-403D-887F-F3C86A5FFD6A}" type="datetimeFigureOut">
              <a:rPr lang="ar-IQ" smtClean="0"/>
              <a:t>10/03/1440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CD85-2416-4F04-93E3-95A4AB4F7AA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7F17E-ED3D-403D-887F-F3C86A5FFD6A}" type="datetimeFigureOut">
              <a:rPr lang="ar-IQ" smtClean="0"/>
              <a:t>10/03/1440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CD85-2416-4F04-93E3-95A4AB4F7AA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7F17E-ED3D-403D-887F-F3C86A5FFD6A}" type="datetimeFigureOut">
              <a:rPr lang="ar-IQ" smtClean="0"/>
              <a:t>10/03/1440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CD85-2416-4F04-93E3-95A4AB4F7AA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7F17E-ED3D-403D-887F-F3C86A5FFD6A}" type="datetimeFigureOut">
              <a:rPr lang="ar-IQ" smtClean="0"/>
              <a:t>10/03/1440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CD85-2416-4F04-93E3-95A4AB4F7AA3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7F17E-ED3D-403D-887F-F3C86A5FFD6A}" type="datetimeFigureOut">
              <a:rPr lang="ar-IQ" smtClean="0"/>
              <a:t>10/03/1440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CD85-2416-4F04-93E3-95A4AB4F7AA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7F17E-ED3D-403D-887F-F3C86A5FFD6A}" type="datetimeFigureOut">
              <a:rPr lang="ar-IQ" smtClean="0"/>
              <a:t>10/03/1440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CD85-2416-4F04-93E3-95A4AB4F7AA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7F17E-ED3D-403D-887F-F3C86A5FFD6A}" type="datetimeFigureOut">
              <a:rPr lang="ar-IQ" smtClean="0"/>
              <a:t>10/03/1440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CD85-2416-4F04-93E3-95A4AB4F7AA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7F17E-ED3D-403D-887F-F3C86A5FFD6A}" type="datetimeFigureOut">
              <a:rPr lang="ar-IQ" smtClean="0"/>
              <a:t>10/03/1440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CD85-2416-4F04-93E3-95A4AB4F7AA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7F17E-ED3D-403D-887F-F3C86A5FFD6A}" type="datetimeFigureOut">
              <a:rPr lang="ar-IQ" smtClean="0"/>
              <a:t>10/03/1440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CD85-2416-4F04-93E3-95A4AB4F7AA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7F17E-ED3D-403D-887F-F3C86A5FFD6A}" type="datetimeFigureOut">
              <a:rPr lang="ar-IQ" smtClean="0"/>
              <a:t>10/03/1440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214CD85-2416-4F04-93E3-95A4AB4F7AA3}" type="slidenum">
              <a:rPr lang="ar-IQ" smtClean="0"/>
              <a:t>‹#›</a:t>
            </a:fld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B77F17E-ED3D-403D-887F-F3C86A5FFD6A}" type="datetimeFigureOut">
              <a:rPr lang="ar-IQ" smtClean="0"/>
              <a:t>10/03/1440</a:t>
            </a:fld>
            <a:endParaRPr lang="ar-IQ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214CD85-2416-4F04-93E3-95A4AB4F7AA3}" type="slidenum">
              <a:rPr lang="ar-IQ" smtClean="0"/>
              <a:t>‹#›</a:t>
            </a:fld>
            <a:endParaRPr lang="ar-IQ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Rectangle 4"/>
          <p:cNvSpPr/>
          <p:nvPr/>
        </p:nvSpPr>
        <p:spPr>
          <a:xfrm>
            <a:off x="5105400" y="160020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dr salem\Desktop\Untitledp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381000"/>
            <a:ext cx="8458200" cy="60959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dr salem\Desktop\Untitledp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609600"/>
            <a:ext cx="8610600" cy="5791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dr salem\Desktop\Untitledp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1" y="685800"/>
            <a:ext cx="8305800" cy="55625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dr salem\Desktop\Untitledp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838200"/>
            <a:ext cx="8229599" cy="5638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dr salem\Desktop\Untitledp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838200"/>
            <a:ext cx="8534399" cy="56387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dr salem\Desktop\Untitledp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066800"/>
            <a:ext cx="8382000" cy="5562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dr salem\Desktop\Untitledp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990600"/>
            <a:ext cx="8458200" cy="5562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</TotalTime>
  <Words>0</Words>
  <Application>Microsoft Office PowerPoint</Application>
  <PresentationFormat>On-screen Show (4:3)</PresentationFormat>
  <Paragraphs>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 salem</dc:creator>
  <cp:lastModifiedBy>dr salem</cp:lastModifiedBy>
  <cp:revision>7</cp:revision>
  <dcterms:created xsi:type="dcterms:W3CDTF">2018-11-18T13:24:14Z</dcterms:created>
  <dcterms:modified xsi:type="dcterms:W3CDTF">2018-11-18T13:41:06Z</dcterms:modified>
</cp:coreProperties>
</file>